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51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9E263-721D-4BA7-BE23-B6DDDE755C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020A8-9EBA-4CA5-82D1-0D31041F2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FB729-8C70-4112-8B41-B00072564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271E-BF68-4B99-A15A-3965BAC8E593}" type="datetimeFigureOut">
              <a:rPr lang="en-CA" smtClean="0"/>
              <a:t>2019-01-24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519EC-471B-4EE2-988F-401D07EC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E3246-B365-42DC-8421-A537EB431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39F15-B908-4367-82F7-AF0ED6213D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8058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BA6B-6BD8-460B-9B3E-227EABED1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40070D-5941-4774-B8BF-39421C175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C4BA6-990B-449F-BF23-44C6C4B2C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271E-BF68-4B99-A15A-3965BAC8E593}" type="datetimeFigureOut">
              <a:rPr lang="en-CA" smtClean="0"/>
              <a:t>2019-01-24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1C626-28D5-4F00-A62D-107AA1E86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B43AA-CFE3-4FA2-B5C8-E9EBF6FF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39F15-B908-4367-82F7-AF0ED6213D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8309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EAEE2B-5C10-4420-85DA-66CC4E8E13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F1B615-0A35-4C09-A89B-54E8D012C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8ADD6-A54B-4018-A72A-22F744F0D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271E-BF68-4B99-A15A-3965BAC8E593}" type="datetimeFigureOut">
              <a:rPr lang="en-CA" smtClean="0"/>
              <a:t>2019-01-24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9BB59-7798-4430-9603-A089A6C48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2390B-BE4C-4AB1-B52B-59BBF93A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39F15-B908-4367-82F7-AF0ED6213D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4280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643C-C03F-4FA8-81FB-F868D6AA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6873D-4C4B-4D02-8D55-3BC625D7F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B8FBF-F7B5-4473-8935-32C8D6B43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271E-BF68-4B99-A15A-3965BAC8E593}" type="datetimeFigureOut">
              <a:rPr lang="en-CA" smtClean="0"/>
              <a:t>2019-01-24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6EB1F-5BD3-4F58-B674-2149C6305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CC3BD-0CC6-4FE0-B614-197BCCA2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39F15-B908-4367-82F7-AF0ED6213D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23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B040D-94F0-4B8A-B9FC-14B886C45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87DD1-6152-4B07-937F-EE83C5970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3FC30-A834-476D-AE18-1FA954A6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271E-BF68-4B99-A15A-3965BAC8E593}" type="datetimeFigureOut">
              <a:rPr lang="en-CA" smtClean="0"/>
              <a:t>2019-01-24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3B346-F63C-4BF5-81F3-44DAB16E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478A1-7532-4758-87FE-232FA4AB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39F15-B908-4367-82F7-AF0ED6213D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6529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B4F45-FABB-4BC8-8FFD-0F7EDA430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F3EC2-1DFA-4319-B203-C2FE4D4F4D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D80C9-FF36-4685-8EA3-DAEEFDD18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B4918-F735-4ADB-AA59-3BC24A9BF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271E-BF68-4B99-A15A-3965BAC8E593}" type="datetimeFigureOut">
              <a:rPr lang="en-CA" smtClean="0"/>
              <a:t>2019-01-24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5DA36-550A-42AE-81FE-2C3BD4251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5E65F-38E8-44EC-8802-207CA46ED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39F15-B908-4367-82F7-AF0ED6213D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2463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71F87-FF64-421C-B49E-4B587FBB2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B02BD-C50D-4F3C-B2D7-3DCD74948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041F3-80ED-492C-8F6E-23B5BD4A2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EE5C87-B889-421A-804C-611B24A2BA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A22FDD-6CEA-4623-9E8F-F3996BE937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5F01A1-2219-428A-B48C-857580EE4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271E-BF68-4B99-A15A-3965BAC8E593}" type="datetimeFigureOut">
              <a:rPr lang="en-CA" smtClean="0"/>
              <a:t>2019-01-24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3157A-B6A7-40CD-8D1C-EA3CC85F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76935C-2868-4F05-BA37-82FF87D40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39F15-B908-4367-82F7-AF0ED6213D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3593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CDEB8-B44B-4547-9395-5FF1964E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99E9B1-560D-468E-A0B1-B98576B11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271E-BF68-4B99-A15A-3965BAC8E593}" type="datetimeFigureOut">
              <a:rPr lang="en-CA" smtClean="0"/>
              <a:t>2019-01-24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0C2E0-F52D-4419-8838-4F5375EEF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88AE7-F81E-461A-A560-9C5A608D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39F15-B908-4367-82F7-AF0ED6213D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5210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4E617E-A1F8-40BE-B977-1666016FE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271E-BF68-4B99-A15A-3965BAC8E593}" type="datetimeFigureOut">
              <a:rPr lang="en-CA" smtClean="0"/>
              <a:t>2019-01-24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294F72-BCF1-47A3-9DA1-3B97847F1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6568D-228A-409A-B5CC-BC91045BF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39F15-B908-4367-82F7-AF0ED6213D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0681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033B2-1BCE-4D52-B675-DF72BA87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0DA8E-A095-4FF8-822D-6DAFC0AA0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B6BE86-A715-4047-943F-622230F6A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5AFA4-CB13-47CC-BA25-7681A75E7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271E-BF68-4B99-A15A-3965BAC8E593}" type="datetimeFigureOut">
              <a:rPr lang="en-CA" smtClean="0"/>
              <a:t>2019-01-24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3C773-E43B-4A6C-B94C-21C1BFFCE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700C3-419A-4AD1-A53F-85F69D22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39F15-B908-4367-82F7-AF0ED6213D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005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23F8E-BB4B-43B2-ABDC-47E9F06C7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32BE6F-C5C4-4196-9E60-226E8661BB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60674-3924-485A-974B-D38336B65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0120D-9A0F-4EB5-A0F6-9A3CB7C97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271E-BF68-4B99-A15A-3965BAC8E593}" type="datetimeFigureOut">
              <a:rPr lang="en-CA" smtClean="0"/>
              <a:t>2019-01-24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DD2515-0F97-4A6B-AA95-119A9E56D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A85F2-0855-41AE-992B-711B76DD1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39F15-B908-4367-82F7-AF0ED6213D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710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0B405F-C178-4B1D-9CFE-00B7B5C7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369D3-E97B-4F5F-BB67-328F3B27C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F35A6-91A2-46F0-8814-8AE10844B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8271E-BF68-4B99-A15A-3965BAC8E593}" type="datetimeFigureOut">
              <a:rPr lang="en-CA" smtClean="0"/>
              <a:t>2019-01-24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FB384-BF96-40C0-B04A-90CA79EED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6EE1-DD8B-4123-8FFE-610FFF6B7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39F15-B908-4367-82F7-AF0ED6213D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944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2C0AAD-994C-491C-A470-8D7E47266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71" y="42929"/>
            <a:ext cx="3835684" cy="2222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54DDA1-64AB-47D6-961C-1B90E8F6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71" y="2317126"/>
            <a:ext cx="11841329" cy="2222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A9C6D9-7BF6-4178-BE61-80391CA87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71" y="4591323"/>
            <a:ext cx="10007760" cy="22237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96BD90-52CD-4A75-BA47-131CF69D1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972" y="648194"/>
            <a:ext cx="3938357" cy="10120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45C83F-7D3A-403A-903D-D02C16B3FDBF}"/>
              </a:ext>
            </a:extLst>
          </p:cNvPr>
          <p:cNvSpPr txBox="1"/>
          <p:nvPr/>
        </p:nvSpPr>
        <p:spPr>
          <a:xfrm>
            <a:off x="1" y="0"/>
            <a:ext cx="4619222" cy="2282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DF70C-2604-448B-B7E2-F1BC9BFF1A27}"/>
              </a:ext>
            </a:extLst>
          </p:cNvPr>
          <p:cNvSpPr txBox="1"/>
          <p:nvPr/>
        </p:nvSpPr>
        <p:spPr>
          <a:xfrm>
            <a:off x="-1" y="2282909"/>
            <a:ext cx="12192001" cy="2292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9F4A4-A4B5-482E-8F13-F39204E1FB3F}"/>
              </a:ext>
            </a:extLst>
          </p:cNvPr>
          <p:cNvSpPr txBox="1"/>
          <p:nvPr/>
        </p:nvSpPr>
        <p:spPr>
          <a:xfrm>
            <a:off x="-1" y="4573896"/>
            <a:ext cx="12192001" cy="2284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34E828-C909-434D-A92D-C7DC1134ED8A}"/>
              </a:ext>
            </a:extLst>
          </p:cNvPr>
          <p:cNvSpPr txBox="1"/>
          <p:nvPr/>
        </p:nvSpPr>
        <p:spPr>
          <a:xfrm>
            <a:off x="77682" y="975972"/>
            <a:ext cx="195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7B3DDC-111E-4982-A06F-97B84DF0B76C}"/>
              </a:ext>
            </a:extLst>
          </p:cNvPr>
          <p:cNvSpPr txBox="1"/>
          <p:nvPr/>
        </p:nvSpPr>
        <p:spPr>
          <a:xfrm>
            <a:off x="77681" y="3258882"/>
            <a:ext cx="195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56755-AB07-4669-B0BA-AA8A1A416668}"/>
              </a:ext>
            </a:extLst>
          </p:cNvPr>
          <p:cNvSpPr txBox="1"/>
          <p:nvPr/>
        </p:nvSpPr>
        <p:spPr>
          <a:xfrm>
            <a:off x="77681" y="5549307"/>
            <a:ext cx="195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28867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</Words>
  <Application>Microsoft Office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Chen</dc:creator>
  <cp:lastModifiedBy>Frank Chen</cp:lastModifiedBy>
  <cp:revision>9</cp:revision>
  <dcterms:created xsi:type="dcterms:W3CDTF">2019-01-24T03:19:09Z</dcterms:created>
  <dcterms:modified xsi:type="dcterms:W3CDTF">2019-01-24T15:15:11Z</dcterms:modified>
</cp:coreProperties>
</file>